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E0EAD8-CA07-4B17-83A3-01F0AE79C209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4BF3069-FEAD-4906-BE92-C2CAD23637E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05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Piramide van aantallen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aantallen van de organismen in een gebied kun je weergeven in een piramide </a:t>
            </a:r>
            <a:r>
              <a:rPr lang="nl-NL" dirty="0" smtClean="0">
                <a:sym typeface="Wingdings" panose="05000000000000000000" pitchFamily="2" charset="2"/>
              </a:rPr>
              <a:t>piramide van aantallen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In gezond ecosysteem zijn de hoeveelheid planten altijd het grootst.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6350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van een piramide van aantallen</a:t>
            </a:r>
            <a:endParaRPr lang="nl-N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838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Piramide van biomassa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een piramide van aantallen kun je een piramide van biomassa maken.</a:t>
            </a:r>
          </a:p>
          <a:p>
            <a:r>
              <a:rPr lang="nl-NL" dirty="0" smtClean="0"/>
              <a:t>De biomassa is het gewicht – hoeveelheid water.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79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voorbeeld van een piramide van biomassa 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5083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931227" cy="352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7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Energieverlies in een piramide van biomassa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Organisme gebruikt maar deel van de energie uit voeding</a:t>
            </a:r>
          </a:p>
          <a:p>
            <a:r>
              <a:rPr lang="nl-NL" dirty="0" smtClean="0"/>
              <a:t>Energie wordt binnen een organisme verbruikt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02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3 af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87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3</a:t>
            </a:r>
          </a:p>
          <a:p>
            <a:r>
              <a:rPr lang="nl-NL" dirty="0" smtClean="0"/>
              <a:t>Maken paragraaf 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94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Alles leeft samen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Ecosysteem: alle biotische en abiotische factoren in een gebied. </a:t>
            </a:r>
          </a:p>
          <a:p>
            <a:r>
              <a:rPr lang="nl-NL" dirty="0" smtClean="0"/>
              <a:t>Biotische factoren: alles dat leeft</a:t>
            </a:r>
          </a:p>
          <a:p>
            <a:pPr lvl="1"/>
            <a:r>
              <a:rPr lang="nl-NL" dirty="0" smtClean="0"/>
              <a:t>Dieren</a:t>
            </a:r>
          </a:p>
          <a:p>
            <a:pPr lvl="1"/>
            <a:r>
              <a:rPr lang="nl-NL" dirty="0" smtClean="0"/>
              <a:t>Planten </a:t>
            </a:r>
          </a:p>
          <a:p>
            <a:r>
              <a:rPr lang="nl-NL" dirty="0" smtClean="0"/>
              <a:t>Abiotische factoren: alles dat levenloos is </a:t>
            </a:r>
          </a:p>
          <a:p>
            <a:pPr lvl="1"/>
            <a:r>
              <a:rPr lang="nl-NL" dirty="0" smtClean="0"/>
              <a:t>Zon </a:t>
            </a:r>
          </a:p>
          <a:p>
            <a:pPr lvl="1"/>
            <a:r>
              <a:rPr lang="nl-NL" dirty="0" smtClean="0"/>
              <a:t>Wind</a:t>
            </a:r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www.youtube.com/watch?v=ysa5OBhXz-Q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29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Kan klein of groot zijn</a:t>
            </a:r>
          </a:p>
          <a:p>
            <a:pPr lvl="1"/>
            <a:r>
              <a:rPr lang="nl-NL" dirty="0" smtClean="0"/>
              <a:t>Regenwoud</a:t>
            </a:r>
          </a:p>
          <a:p>
            <a:pPr lvl="1"/>
            <a:r>
              <a:rPr lang="nl-NL" dirty="0" smtClean="0"/>
              <a:t>Akker </a:t>
            </a:r>
          </a:p>
          <a:p>
            <a:r>
              <a:rPr lang="nl-NL" dirty="0" smtClean="0"/>
              <a:t>Alle organismen binnen het ecosysteem </a:t>
            </a:r>
            <a:r>
              <a:rPr lang="nl-NL" dirty="0" smtClean="0">
                <a:sym typeface="Wingdings" panose="05000000000000000000" pitchFamily="2" charset="2"/>
              </a:rPr>
              <a:t> levensgemeenschap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Alle organismen van 1 soort binnen het ecosysteem  populatie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1 organisme in een ecosysteem  individu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2857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Relaties tussen organismen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Voedselrelatie</a:t>
            </a:r>
          </a:p>
          <a:p>
            <a:pPr lvl="1"/>
            <a:r>
              <a:rPr lang="nl-NL" dirty="0" smtClean="0"/>
              <a:t>Het ene organisme eet het andere organisme</a:t>
            </a:r>
            <a:endParaRPr lang="nl-NL" dirty="0"/>
          </a:p>
          <a:p>
            <a:r>
              <a:rPr lang="nl-NL" dirty="0" smtClean="0"/>
              <a:t>Wordt weergegeven in een </a:t>
            </a:r>
            <a:r>
              <a:rPr lang="nl-NL" dirty="0" err="1" smtClean="0"/>
              <a:t>voedselweb</a:t>
            </a:r>
            <a:r>
              <a:rPr lang="nl-NL" dirty="0" smtClean="0"/>
              <a:t> of voedselketen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begin van een voedselketen staan producenten</a:t>
            </a:r>
          </a:p>
          <a:p>
            <a:r>
              <a:rPr lang="nl-NL" dirty="0" smtClean="0"/>
              <a:t>Zij worden gegeten door consumenten (planteneters)</a:t>
            </a:r>
          </a:p>
          <a:p>
            <a:r>
              <a:rPr lang="nl-NL" dirty="0" smtClean="0"/>
              <a:t>De planteneters worden gegeten door andere consumenten (vleeseters)</a:t>
            </a:r>
          </a:p>
          <a:p>
            <a:r>
              <a:rPr lang="nl-NL" dirty="0" smtClean="0"/>
              <a:t>Ieder organisme in een voedselketen noem je een schakel.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90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voedselketen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777037" cy="198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7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Voedselweb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een </a:t>
            </a:r>
            <a:r>
              <a:rPr lang="nl-NL" dirty="0" err="1" smtClean="0"/>
              <a:t>voedselweb</a:t>
            </a:r>
            <a:r>
              <a:rPr lang="nl-NL" dirty="0" smtClean="0"/>
              <a:t> zijn meerdere ketens met elkaar verbonden</a:t>
            </a:r>
          </a:p>
          <a:p>
            <a:r>
              <a:rPr lang="nl-NL" dirty="0" smtClean="0"/>
              <a:t>De pijl in een </a:t>
            </a:r>
            <a:r>
              <a:rPr lang="nl-NL" dirty="0" err="1" smtClean="0"/>
              <a:t>voedselweb</a:t>
            </a:r>
            <a:r>
              <a:rPr lang="nl-NL" dirty="0" smtClean="0"/>
              <a:t> wijst altijd van diegene die wordt gegeten naar diegene die eet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223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 van een </a:t>
            </a:r>
            <a:r>
              <a:rPr lang="nl-NL" dirty="0" err="1" smtClean="0"/>
              <a:t>voedselweb</a:t>
            </a:r>
            <a:endParaRPr lang="nl-NL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416824" cy="420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55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1705</TotalTime>
  <Words>264</Words>
  <Application>Microsoft Office PowerPoint</Application>
  <PresentationFormat>Diavoorstelling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Austin</vt:lpstr>
      <vt:lpstr>Hoofdstuk 2</vt:lpstr>
      <vt:lpstr>Wat gaan we doen vandaag?</vt:lpstr>
      <vt:lpstr>Alles leeft samen </vt:lpstr>
      <vt:lpstr>Ecosysteem</vt:lpstr>
      <vt:lpstr>Relaties tussen organismen</vt:lpstr>
      <vt:lpstr>Voedselketen</vt:lpstr>
      <vt:lpstr>Voorbeeld voedselketen</vt:lpstr>
      <vt:lpstr>Voedselweb </vt:lpstr>
      <vt:lpstr>Voorbeeld van een voedselweb</vt:lpstr>
      <vt:lpstr>Piramide van aantallen </vt:lpstr>
      <vt:lpstr>Voorbeeld van een piramide van aantallen</vt:lpstr>
      <vt:lpstr>Piramide van biomassa</vt:lpstr>
      <vt:lpstr>Een voorbeeld van een piramide van biomassa </vt:lpstr>
      <vt:lpstr>Energieverlies in een piramide van biomassa</vt:lpstr>
      <vt:lpstr>Huiswerk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Donorweek 2015</dc:title>
  <dc:creator>marloes kemna</dc:creator>
  <cp:lastModifiedBy>marloes kemna</cp:lastModifiedBy>
  <cp:revision>7</cp:revision>
  <dcterms:created xsi:type="dcterms:W3CDTF">2015-10-14T04:01:47Z</dcterms:created>
  <dcterms:modified xsi:type="dcterms:W3CDTF">2015-10-15T08:26:53Z</dcterms:modified>
</cp:coreProperties>
</file>